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F2A41-B31A-4A93-90F3-8B4DB169BC18}" type="datetimeFigureOut">
              <a:rPr lang="en-US" smtClean="0"/>
              <a:t>8/2/2015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C7400-C09A-4E38-894C-4EAA74D60E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0367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F2A41-B31A-4A93-90F3-8B4DB169BC18}" type="datetimeFigureOut">
              <a:rPr lang="en-US" smtClean="0"/>
              <a:t>8/2/2015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C7400-C09A-4E38-894C-4EAA74D60E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3268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F2A41-B31A-4A93-90F3-8B4DB169BC18}" type="datetimeFigureOut">
              <a:rPr lang="en-US" smtClean="0"/>
              <a:t>8/2/2015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C7400-C09A-4E38-894C-4EAA74D60E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073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F2A41-B31A-4A93-90F3-8B4DB169BC18}" type="datetimeFigureOut">
              <a:rPr lang="en-US" smtClean="0"/>
              <a:t>8/2/2015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C7400-C09A-4E38-894C-4EAA74D60E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042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F2A41-B31A-4A93-90F3-8B4DB169BC18}" type="datetimeFigureOut">
              <a:rPr lang="en-US" smtClean="0"/>
              <a:t>8/2/2015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C7400-C09A-4E38-894C-4EAA74D60E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820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F2A41-B31A-4A93-90F3-8B4DB169BC18}" type="datetimeFigureOut">
              <a:rPr lang="en-US" smtClean="0"/>
              <a:t>8/2/2015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C7400-C09A-4E38-894C-4EAA74D60E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349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F2A41-B31A-4A93-90F3-8B4DB169BC18}" type="datetimeFigureOut">
              <a:rPr lang="en-US" smtClean="0"/>
              <a:t>8/2/2015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C7400-C09A-4E38-894C-4EAA74D60E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21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F2A41-B31A-4A93-90F3-8B4DB169BC18}" type="datetimeFigureOut">
              <a:rPr lang="en-US" smtClean="0"/>
              <a:t>8/2/2015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C7400-C09A-4E38-894C-4EAA74D60E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659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F2A41-B31A-4A93-90F3-8B4DB169BC18}" type="datetimeFigureOut">
              <a:rPr lang="en-US" smtClean="0"/>
              <a:t>8/2/2015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C7400-C09A-4E38-894C-4EAA74D60E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168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F2A41-B31A-4A93-90F3-8B4DB169BC18}" type="datetimeFigureOut">
              <a:rPr lang="en-US" smtClean="0"/>
              <a:t>8/2/2015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C7400-C09A-4E38-894C-4EAA74D60E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614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F2A41-B31A-4A93-90F3-8B4DB169BC18}" type="datetimeFigureOut">
              <a:rPr lang="en-US" smtClean="0"/>
              <a:t>8/2/2015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C7400-C09A-4E38-894C-4EAA74D60E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94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DF2A41-B31A-4A93-90F3-8B4DB169BC18}" type="datetimeFigureOut">
              <a:rPr lang="en-US" smtClean="0"/>
              <a:t>8/2/2015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BC7400-C09A-4E38-894C-4EAA74D60E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766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carolynlschroederblog.com/category/home/" TargetMode="External"/><Relationship Id="rId2" Type="http://schemas.openxmlformats.org/officeDocument/2006/relationships/hyperlink" Target="http://schroederconsultingllc.azurewebsites.net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My New </a:t>
            </a:r>
            <a:r>
              <a:rPr lang="en-US" dirty="0" err="1" smtClean="0"/>
              <a:t>Northwind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Carolyn Schroeder</a:t>
            </a:r>
          </a:p>
          <a:p>
            <a:r>
              <a:rPr lang="en-US" dirty="0" smtClean="0"/>
              <a:t>May 27,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4701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MVC Design Pattern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426" y="2330475"/>
            <a:ext cx="3923227" cy="4315550"/>
          </a:xfrm>
        </p:spPr>
      </p:pic>
    </p:spTree>
    <p:extLst>
      <p:ext uri="{BB962C8B-B14F-4D97-AF65-F5344CB8AC3E}">
        <p14:creationId xmlns:p14="http://schemas.microsoft.com/office/powerpoint/2010/main" val="2468595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MVC Design Pattern Explained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MVC stands for Model, View, Controller</a:t>
            </a:r>
          </a:p>
          <a:p>
            <a:r>
              <a:rPr lang="en-US" dirty="0" smtClean="0"/>
              <a:t>The user sees the View</a:t>
            </a:r>
          </a:p>
          <a:p>
            <a:r>
              <a:rPr lang="en-US" dirty="0" smtClean="0"/>
              <a:t>User interactions with the View call methods in the Controller</a:t>
            </a:r>
          </a:p>
          <a:p>
            <a:r>
              <a:rPr lang="en-US" dirty="0" smtClean="0"/>
              <a:t>The Controller interacts with the Model which provides the data for the application</a:t>
            </a:r>
          </a:p>
          <a:p>
            <a:r>
              <a:rPr lang="en-US" dirty="0" smtClean="0"/>
              <a:t>The View is updated with data from the Model in response to user interaction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18391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HttpPost</a:t>
            </a:r>
            <a:r>
              <a:rPr lang="en-US" dirty="0" smtClean="0"/>
              <a:t> and </a:t>
            </a:r>
            <a:r>
              <a:rPr lang="en-US" dirty="0" err="1" smtClean="0"/>
              <a:t>HttpGet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Controller actions are run in response to </a:t>
            </a:r>
            <a:r>
              <a:rPr lang="en-US" dirty="0" err="1" smtClean="0"/>
              <a:t>url</a:t>
            </a:r>
            <a:r>
              <a:rPr lang="en-US" dirty="0" smtClean="0"/>
              <a:t> requests</a:t>
            </a:r>
          </a:p>
          <a:p>
            <a:r>
              <a:rPr lang="en-US" dirty="0" err="1" smtClean="0"/>
              <a:t>Url</a:t>
            </a:r>
            <a:r>
              <a:rPr lang="en-US" dirty="0" smtClean="0"/>
              <a:t> requests are called </a:t>
            </a:r>
            <a:r>
              <a:rPr lang="en-US" dirty="0" err="1" smtClean="0"/>
              <a:t>HttpGet</a:t>
            </a:r>
            <a:endParaRPr lang="en-US" dirty="0" smtClean="0"/>
          </a:p>
          <a:p>
            <a:r>
              <a:rPr lang="en-US" dirty="0" smtClean="0"/>
              <a:t>A </a:t>
            </a:r>
            <a:r>
              <a:rPr lang="en-US" dirty="0" err="1" smtClean="0"/>
              <a:t>HttpGet</a:t>
            </a:r>
            <a:r>
              <a:rPr lang="en-US" dirty="0" smtClean="0"/>
              <a:t> Action submits a View to the user</a:t>
            </a:r>
          </a:p>
          <a:p>
            <a:r>
              <a:rPr lang="en-US" dirty="0" smtClean="0"/>
              <a:t>Model data is sent back to the controller from user interactions with the View through an </a:t>
            </a:r>
            <a:r>
              <a:rPr lang="en-US" dirty="0" err="1" smtClean="0"/>
              <a:t>HttpPost</a:t>
            </a:r>
            <a:endParaRPr lang="en-US" dirty="0" smtClean="0"/>
          </a:p>
          <a:p>
            <a:r>
              <a:rPr lang="en-US" dirty="0" smtClean="0"/>
              <a:t>An </a:t>
            </a:r>
            <a:r>
              <a:rPr lang="en-US" dirty="0" err="1" smtClean="0"/>
              <a:t>HttpPost</a:t>
            </a:r>
            <a:r>
              <a:rPr lang="en-US" dirty="0" smtClean="0"/>
              <a:t> will run a method in the controller to add or update data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8843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Url</a:t>
            </a:r>
            <a:r>
              <a:rPr lang="en-US" dirty="0" smtClean="0"/>
              <a:t> Routing Rules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HttpGet</a:t>
            </a:r>
            <a:r>
              <a:rPr lang="en-US" dirty="0" smtClean="0"/>
              <a:t> request is wired to the Controller action through </a:t>
            </a:r>
            <a:r>
              <a:rPr lang="en-US" dirty="0" err="1" smtClean="0"/>
              <a:t>Url</a:t>
            </a:r>
            <a:r>
              <a:rPr lang="en-US" dirty="0" smtClean="0"/>
              <a:t> Routing Rules</a:t>
            </a:r>
          </a:p>
          <a:p>
            <a:r>
              <a:rPr lang="en-US" dirty="0" smtClean="0"/>
              <a:t>Here is the default rule for MVC: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err="1"/>
              <a:t>routes.MapRoute</a:t>
            </a:r>
            <a:r>
              <a:rPr lang="en-US" dirty="0"/>
              <a:t>(</a:t>
            </a:r>
          </a:p>
          <a:p>
            <a:pPr marL="0" indent="0">
              <a:buNone/>
            </a:pPr>
            <a:r>
              <a:rPr lang="en-US" dirty="0" smtClean="0"/>
              <a:t>              </a:t>
            </a:r>
            <a:r>
              <a:rPr lang="en-US" dirty="0"/>
              <a:t>name: "Default",</a:t>
            </a:r>
          </a:p>
          <a:p>
            <a:pPr marL="0" indent="0">
              <a:buNone/>
            </a:pPr>
            <a:r>
              <a:rPr lang="en-US" dirty="0"/>
              <a:t>                url: "{controller}/{action}/{id}",</a:t>
            </a:r>
          </a:p>
          <a:p>
            <a:pPr marL="0" indent="0">
              <a:buNone/>
            </a:pPr>
            <a:r>
              <a:rPr lang="en-US" dirty="0" smtClean="0"/>
              <a:t>               </a:t>
            </a:r>
            <a:r>
              <a:rPr lang="en-US" dirty="0"/>
              <a:t>defaults: new { controller = "Home", action = "Index", id = </a:t>
            </a:r>
            <a:r>
              <a:rPr lang="en-US" dirty="0" err="1"/>
              <a:t>UrlParameter.Optional</a:t>
            </a:r>
            <a:r>
              <a:rPr lang="en-US" dirty="0"/>
              <a:t> }</a:t>
            </a:r>
          </a:p>
          <a:p>
            <a:pPr marL="0" indent="0">
              <a:buNone/>
            </a:pPr>
            <a:r>
              <a:rPr lang="en-US" dirty="0" smtClean="0"/>
              <a:t>          </a:t>
            </a:r>
            <a:r>
              <a:rPr lang="en-US" dirty="0"/>
              <a:t>);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44815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Html Helpers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Html Helpers are used in Views to present information from the Model</a:t>
            </a:r>
          </a:p>
          <a:p>
            <a:r>
              <a:rPr lang="en-US" dirty="0" smtClean="0"/>
              <a:t>Here are some typical Html Helpers (styling uses Bootstrap):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/>
              <a:t> &lt;div class="form-group"&gt;</a:t>
            </a:r>
          </a:p>
          <a:p>
            <a:pPr marL="0" indent="0">
              <a:buNone/>
            </a:pPr>
            <a:r>
              <a:rPr lang="en-US" dirty="0"/>
              <a:t>            @</a:t>
            </a:r>
            <a:r>
              <a:rPr lang="en-US" dirty="0" err="1"/>
              <a:t>Html.LabelFor</a:t>
            </a:r>
            <a:r>
              <a:rPr lang="en-US" dirty="0"/>
              <a:t>(model =&gt; </a:t>
            </a:r>
            <a:r>
              <a:rPr lang="en-US" dirty="0" err="1"/>
              <a:t>model.OrderItemTotal</a:t>
            </a:r>
            <a:r>
              <a:rPr lang="en-US" dirty="0"/>
              <a:t>, </a:t>
            </a:r>
            <a:r>
              <a:rPr lang="en-US" dirty="0" err="1"/>
              <a:t>htmlAttributes</a:t>
            </a:r>
            <a:r>
              <a:rPr lang="en-US" dirty="0"/>
              <a:t>: new { @class = "control-label col-md-2" })</a:t>
            </a:r>
          </a:p>
          <a:p>
            <a:pPr marL="0" indent="0">
              <a:buNone/>
            </a:pPr>
            <a:r>
              <a:rPr lang="en-US" dirty="0"/>
              <a:t>            &lt;div class="control-label col-md-4" style="text-align: left</a:t>
            </a:r>
            <a:r>
              <a:rPr lang="en-US" dirty="0" smtClean="0"/>
              <a:t>"&gt;</a:t>
            </a:r>
          </a:p>
          <a:p>
            <a:pPr marL="0" indent="0">
              <a:buNone/>
            </a:pPr>
            <a:r>
              <a:rPr lang="en-US" dirty="0" smtClean="0"/>
              <a:t>               </a:t>
            </a:r>
            <a:r>
              <a:rPr lang="en-US" dirty="0"/>
              <a:t>@</a:t>
            </a:r>
            <a:r>
              <a:rPr lang="en-US" dirty="0" err="1"/>
              <a:t>Html.EditorFor</a:t>
            </a:r>
            <a:r>
              <a:rPr lang="en-US" dirty="0"/>
              <a:t>(model =&gt; </a:t>
            </a:r>
            <a:r>
              <a:rPr lang="en-US" dirty="0" err="1"/>
              <a:t>model.OrderItemTotal</a:t>
            </a:r>
            <a:r>
              <a:rPr lang="en-US" dirty="0"/>
              <a:t>, new { </a:t>
            </a:r>
            <a:r>
              <a:rPr lang="en-US" dirty="0" err="1"/>
              <a:t>htmlAttributes</a:t>
            </a:r>
            <a:r>
              <a:rPr lang="en-US" dirty="0"/>
              <a:t> = new { @class = "form-control" } })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	        </a:t>
            </a:r>
            <a:r>
              <a:rPr lang="en-US" dirty="0"/>
              <a:t>&lt;/div&gt;</a:t>
            </a:r>
          </a:p>
          <a:p>
            <a:pPr marL="0" indent="0">
              <a:buNone/>
            </a:pPr>
            <a:r>
              <a:rPr lang="en-US" dirty="0"/>
              <a:t>        &lt;/div&gt;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04175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DropDownListFor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DropDownListFor</a:t>
            </a:r>
            <a:r>
              <a:rPr lang="en-US" dirty="0" smtClean="0"/>
              <a:t> is a more complicated Html Helper</a:t>
            </a:r>
          </a:p>
          <a:p>
            <a:r>
              <a:rPr lang="en-US" dirty="0" smtClean="0"/>
              <a:t>Here is an example of the use of one to display a drop down list from a dictionary: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/>
              <a:t> @</a:t>
            </a:r>
            <a:r>
              <a:rPr lang="en-US" dirty="0" err="1"/>
              <a:t>Html.DropDownListFor</a:t>
            </a:r>
            <a:r>
              <a:rPr lang="en-US" dirty="0"/>
              <a:t>(model =&gt; </a:t>
            </a:r>
            <a:r>
              <a:rPr lang="en-US" dirty="0" err="1"/>
              <a:t>model.CustomerId</a:t>
            </a:r>
            <a:r>
              <a:rPr lang="en-US" dirty="0"/>
              <a:t>, new </a:t>
            </a:r>
            <a:r>
              <a:rPr lang="en-US" dirty="0" err="1"/>
              <a:t>SelectList</a:t>
            </a:r>
            <a:r>
              <a:rPr lang="en-US" dirty="0"/>
              <a:t>(</a:t>
            </a:r>
            <a:r>
              <a:rPr lang="en-US" dirty="0" err="1"/>
              <a:t>Model.CustomerDictionary.Select</a:t>
            </a:r>
            <a:r>
              <a:rPr lang="en-US" dirty="0"/>
              <a:t>(x =&gt; new { value = </a:t>
            </a:r>
            <a:r>
              <a:rPr lang="en-US" dirty="0" err="1"/>
              <a:t>x.Key</a:t>
            </a:r>
            <a:r>
              <a:rPr lang="en-US" dirty="0"/>
              <a:t>, text = </a:t>
            </a:r>
            <a:r>
              <a:rPr lang="en-US" dirty="0" err="1"/>
              <a:t>x.Value</a:t>
            </a:r>
            <a:r>
              <a:rPr lang="en-US" dirty="0"/>
              <a:t> }), "value", "text"), "Select", new { @class = "form-control" })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18078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Schroeder Consulting website:</a:t>
            </a:r>
          </a:p>
          <a:p>
            <a:pPr marL="0" indent="0">
              <a:buNone/>
            </a:pPr>
            <a:r>
              <a:rPr lang="en-US" dirty="0">
                <a:hlinkClick r:id="rId2"/>
              </a:rPr>
              <a:t>http://schroederconsultingllc.azurewebsites.net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Carolyn’s Blog:</a:t>
            </a:r>
          </a:p>
          <a:p>
            <a:pPr marL="0" indent="0">
              <a:buNone/>
            </a:pPr>
            <a:r>
              <a:rPr lang="en-US">
                <a:hlinkClick r:id="rId3"/>
              </a:rPr>
              <a:t>http://</a:t>
            </a:r>
            <a:r>
              <a:rPr lang="en-US">
                <a:hlinkClick r:id="rId3"/>
              </a:rPr>
              <a:t>carolynlschroederblog.com/category/home</a:t>
            </a:r>
            <a:r>
              <a:rPr lang="en-US" smtClean="0">
                <a:hlinkClick r:id="rId3"/>
              </a:rPr>
              <a:t>/</a:t>
            </a:r>
            <a:endParaRPr lang="en-US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91373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</TotalTime>
  <Words>353</Words>
  <Application>Microsoft Office PowerPoint</Application>
  <PresentationFormat>Widescreen</PresentationFormat>
  <Paragraphs>45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My New Northwind</vt:lpstr>
      <vt:lpstr>MVC Design Pattern</vt:lpstr>
      <vt:lpstr>MVC Design Pattern Explained</vt:lpstr>
      <vt:lpstr>HttpPost and HttpGet</vt:lpstr>
      <vt:lpstr>Url Routing Rules</vt:lpstr>
      <vt:lpstr>Html Helpers</vt:lpstr>
      <vt:lpstr>DropDownListFor</vt:lpstr>
      <vt:lpstr>Resources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New Northwind</dc:title>
  <dc:creator>Carolyn Schroeder</dc:creator>
  <cp:lastModifiedBy>Carolyn Schroeder</cp:lastModifiedBy>
  <cp:revision>4</cp:revision>
  <dcterms:created xsi:type="dcterms:W3CDTF">2015-07-26T04:28:48Z</dcterms:created>
  <dcterms:modified xsi:type="dcterms:W3CDTF">2015-08-02T18:36:43Z</dcterms:modified>
</cp:coreProperties>
</file>